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6003AD6-DB8F-4943-B148-81991994D25E}">
  <a:tblStyle styleId="{76003AD6-DB8F-4943-B148-81991994D25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305e026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305e02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SSel285NzpbZohY5bxf9xIg07-Kmk46Nw2TF4NjKp4s/view" TargetMode="External"/><Relationship Id="rId5" Type="http://schemas.openxmlformats.org/officeDocument/2006/relationships/hyperlink" Target="https://docs.google.com/presentation/d/1hPqw27IGDitLt_GHegoTb9VSpDrE6yfMGY_TI-5is6g/view" TargetMode="External"/><Relationship Id="rId6" Type="http://schemas.openxmlformats.org/officeDocument/2006/relationships/hyperlink" Target="https://docs.google.com/presentation/d/1hPqw27IGDitLt_GHegoTb9VSpDrE6yfMGY_TI-5is6g/view" TargetMode="External"/><Relationship Id="rId7" Type="http://schemas.openxmlformats.org/officeDocument/2006/relationships/hyperlink" Target="https://docs.google.com/presentation/d/1MJ8860CvbglC9Q0uDWMkrOQ7u1nNBofdRgj634l_Ric/view" TargetMode="External"/><Relationship Id="rId8" Type="http://schemas.openxmlformats.org/officeDocument/2006/relationships/hyperlink" Target="https://docs.google.com/presentation/d/1fAXQGXSN1iU8KJZkjMQsoKnFIM2JVMoGy8MnyjRxsW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MJ8860CvbglC9Q0uDWMkrOQ7u1nNBofdRgj634l_Ric/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{76003AD6-DB8F-4943-B148-81991994D25E}</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meaning of freedom develop in America from its founding through the Civil War?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Continuity and Change Over Time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18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Freedom in American History</a:t>
                      </a:r>
                      <a:r>
                        <a:rPr lang="en" sz="1200" u="sng">
                          <a:solidFill>
                            <a:schemeClr val="hlink"/>
                          </a:solidFill>
                          <a:latin typeface="Inter"/>
                          <a:ea typeface="Inter"/>
                          <a:cs typeface="Inter"/>
                          <a:sym typeface="Inter"/>
                          <a:hlinkClick r:id="rId6"/>
                        </a:rPr>
                        <a:t> Curated Research Paper - Teacher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CRP Self Assessment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Freedom in American History Curated Research Paper - Student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CRP Self Assessment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Freedom in American History Curated Research Paper. This can be done </a:t>
                      </a:r>
                      <a:r>
                        <a:rPr lang="en" sz="1200">
                          <a:solidFill>
                            <a:schemeClr val="dk1"/>
                          </a:solidFill>
                          <a:latin typeface="Inter"/>
                          <a:ea typeface="Inter"/>
                          <a:cs typeface="Inter"/>
                          <a:sym typeface="Inter"/>
                        </a:rPr>
                        <a:t>electronically</a:t>
                      </a:r>
                      <a:r>
                        <a:rPr lang="en" sz="1200">
                          <a:solidFill>
                            <a:schemeClr val="dk1"/>
                          </a:solidFill>
                          <a:latin typeface="Inter"/>
                          <a:ea typeface="Inter"/>
                          <a:cs typeface="Inter"/>
                          <a:sym typeface="Inter"/>
                        </a:rPr>
                        <a:t> through the Thinking Nation Platform or by paper by printing the Student Version. To begin, use the Hook Activity found on page 5 of the Teacher Version. Then, guide students through an introduction to the prompt and skill, key vocabulary, and brainstorm sections.</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or paper access to Freedom in American History Curated Research Paper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the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the prompt, skill, vocabulary, and brainstorm activities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the prompt and skill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key vocabulary and </a:t>
                      </a:r>
                      <a:r>
                        <a:rPr lang="en" sz="1200">
                          <a:latin typeface="Inter"/>
                          <a:ea typeface="Inter"/>
                          <a:cs typeface="Inter"/>
                          <a:sym typeface="Inter"/>
                        </a:rPr>
                        <a:t>brainstorm</a:t>
                      </a:r>
                      <a:r>
                        <a:rPr lang="en" sz="1200">
                          <a:latin typeface="Inter"/>
                          <a:ea typeface="Inter"/>
                          <a:cs typeface="Inter"/>
                          <a:sym typeface="Inter"/>
                        </a:rPr>
                        <a:t> sections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{76003AD6-DB8F-4943-B148-81991994D25E}</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45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prepare for their written essay by making a connection issues of freedom today. By reading the Relevant to Today section, students will consider how freedom has different meanings for people. Then, they will immerse themselves in the context of the period by completing the questions on the “What is the Context?” page.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9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the Relevant to Today section, allowing for informal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“What is the Context?”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text sections and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informal class discussion by sharing 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prepare for their essay by reviewing the four documents of the CRP. Some of these documents will be familiar to the students as they have seen them throughout the unit or in prior units. Students will answer the questions that accompany each document. Go over the rubric with students so students feel comfortable with the requirements. Students will then complete their essay outline.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read each document and answer the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Explain the rubric fully and answer any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with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Read each document and answer the questions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clarifying questions about the rubric</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906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the students will write their essay. They should have access to all CRP materials and class notes if desired. For AI grading, students will need to submit their essays on the Thinking Nation Platform. The Best Practice Repository and Knowledge Base videos have several resources available to help you navigate the platform and CRP process.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students will directions and expectations for essay writing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Ensure access to support materials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questions about essay writing and submission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Write the Curated Research Paper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{76003AD6-DB8F-4943-B148-81991994D25E}</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5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essay submission, give students time to reflect on their essay. Using the </a:t>
                      </a:r>
                      <a:r>
                        <a:rPr lang="en" sz="1200" u="sng">
                          <a:solidFill>
                            <a:schemeClr val="hlink"/>
                          </a:solidFill>
                          <a:latin typeface="Inter"/>
                          <a:ea typeface="Inter"/>
                          <a:cs typeface="Inter"/>
                          <a:sym typeface="Inter"/>
                          <a:hlinkClick r:id="rId5"/>
                        </a:rPr>
                        <a:t>CRP Self-Assessment Student Worksheet</a:t>
                      </a:r>
                      <a:r>
                        <a:rPr lang="en" sz="1200">
                          <a:solidFill>
                            <a:schemeClr val="dk1"/>
                          </a:solidFill>
                          <a:latin typeface="Inter"/>
                          <a:ea typeface="Inter"/>
                          <a:cs typeface="Inter"/>
                          <a:sym typeface="Inter"/>
                        </a:rPr>
                        <a:t>, have student fill in information about their essay. This will require them to think back about the rubric and will give you insight into their understanding of its components.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7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CRP Self-Assessment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Give students directions on completion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submit essay after they fill out the self-assessment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self-assessment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Submit essay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78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7.40 Evaluate the reasons for the creation of the Bill of Rights, and determine the extent to which the fundamental liberties ensured by the Bill of Rights were equitably and fairly applied to people within the United States.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7.58 Evaluate the growth and international context of the Abolitionist movement, including the effectiveness of various tactics and leaders by analyzing primary and secondary sources –– including the perspectives of abolitionists such as Sojourner Truth, Harriet Tubman, Elizabeth Freeman, Henry Highland Garnet and Frederick Douglass.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7.61 Compare gender rights and roles in different geographic regions and communities within the United States, and evaluate the goals and tactics of the women’s suffrage movement.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7.71 Evaluate the impact of the 13th, 14th and 15th Amendments on the lived experiences of Black Americans, including the extent to which each amendment expanded freedom and constitutional protections for Black Americans.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